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4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073A7D-2FA7-EB4D-844B-B0CA20D9D88E}" type="datetimeFigureOut">
              <a:rPr lang="en-US" smtClean="0"/>
              <a:t>4/14/13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D8587C-4583-E44D-B9E3-A9B9C64FDB3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baseline="0" dirty="0" smtClean="0"/>
              <a:t> 2/3 vote is required in the Senate to convict a president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587C-4583-E44D-B9E3-A9B9C64FDB3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1556-993A-1042-87A7-F55E73413192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44C6-26F3-2046-ADB3-CEA8841E4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1556-993A-1042-87A7-F55E73413192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44C6-26F3-2046-ADB3-CEA8841E4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1556-993A-1042-87A7-F55E73413192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44C6-26F3-2046-ADB3-CEA8841E4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1556-993A-1042-87A7-F55E73413192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44C6-26F3-2046-ADB3-CEA8841E4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1556-993A-1042-87A7-F55E73413192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44C6-26F3-2046-ADB3-CEA8841E4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1556-993A-1042-87A7-F55E73413192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44C6-26F3-2046-ADB3-CEA8841E4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1556-993A-1042-87A7-F55E73413192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44C6-26F3-2046-ADB3-CEA8841E4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1556-993A-1042-87A7-F55E73413192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44C6-26F3-2046-ADB3-CEA8841E4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1556-993A-1042-87A7-F55E73413192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44C6-26F3-2046-ADB3-CEA8841E4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1556-993A-1042-87A7-F55E73413192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44C6-26F3-2046-ADB3-CEA8841E4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1556-993A-1042-87A7-F55E73413192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444C6-26F3-2046-ADB3-CEA8841E4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C1556-993A-1042-87A7-F55E73413192}" type="datetimeFigureOut">
              <a:rPr lang="en-US" smtClean="0"/>
              <a:pPr/>
              <a:t>4/14/13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444C6-26F3-2046-ADB3-CEA8841E4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4" Type="http://schemas.openxmlformats.org/officeDocument/2006/relationships/image" Target="../media/image3.wmf"/><Relationship Id="rId5" Type="http://schemas.openxmlformats.org/officeDocument/2006/relationships/image" Target="../media/image4.wmf"/><Relationship Id="rId6" Type="http://schemas.openxmlformats.org/officeDocument/2006/relationships/image" Target="../media/image5.wmf"/><Relationship Id="rId7" Type="http://schemas.openxmlformats.org/officeDocument/2006/relationships/image" Target="../media/image6.w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youtube.com/watch?v=4GgPo2cHFq0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73911"/>
            <a:ext cx="7772400" cy="2126539"/>
          </a:xfrm>
        </p:spPr>
        <p:txBody>
          <a:bodyPr>
            <a:normAutofit fontScale="90000"/>
          </a:bodyPr>
          <a:lstStyle/>
          <a:p>
            <a:r>
              <a:rPr lang="en-US" sz="6111" dirty="0" smtClean="0"/>
              <a:t>The Presidents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Who They Are and How They Got There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13 – The Presidency </a:t>
            </a:r>
          </a:p>
          <a:p>
            <a:r>
              <a:rPr lang="en-US" dirty="0" smtClean="0"/>
              <a:t>pp. </a:t>
            </a:r>
            <a:r>
              <a:rPr lang="en-US" smtClean="0"/>
              <a:t>399-405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Presidents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Great Expectations</a:t>
            </a:r>
          </a:p>
          <a:p>
            <a:pPr lvl="1"/>
            <a:r>
              <a:rPr lang="en-US"/>
              <a:t>Americans want a president who is powerful and who can do good like Washington, Jefferson, Lincoln, Roosevelt, and Kennedy.</a:t>
            </a:r>
          </a:p>
          <a:p>
            <a:pPr lvl="1"/>
            <a:r>
              <a:rPr lang="en-US"/>
              <a:t>Yet Americans do not like a concentration of power because they are individualistic and skeptical of authority.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bldLvl="2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Presidents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Who They Are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Formal Requirements: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Must be 35 years old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Must be a natural-born citizen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Must have resided in U.S. for 14 years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Informal “Requirements”: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White (except one), </a:t>
            </a:r>
            <a:r>
              <a:rPr lang="en-US" dirty="0"/>
              <a:t>Male, Protestant (except one)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All manner of professions, but mostly political ones (former state governors, for example)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Presidents</a:t>
            </a:r>
          </a:p>
        </p:txBody>
      </p:sp>
      <p:pic>
        <p:nvPicPr>
          <p:cNvPr id="34826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33550"/>
            <a:ext cx="8229600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9" name="Picture 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23963" y="2352675"/>
            <a:ext cx="3157537" cy="3992563"/>
          </a:xfrm>
          <a:noFill/>
          <a:ln/>
        </p:spPr>
      </p:pic>
      <p:pic>
        <p:nvPicPr>
          <p:cNvPr id="34830" name="Picture 14"/>
          <p:cNvPicPr>
            <a:picLocks noChangeAspect="1" noChangeArrowheads="1"/>
          </p:cNvPicPr>
          <p:nvPr/>
        </p:nvPicPr>
        <p:blipFill>
          <a:blip r:embed="rId4"/>
          <a:srcRect r="1662"/>
          <a:stretch>
            <a:fillRect/>
          </a:stretch>
        </p:blipFill>
        <p:spPr bwMode="auto">
          <a:xfrm>
            <a:off x="4572000" y="2538413"/>
            <a:ext cx="3100388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31" name="Picture 15"/>
          <p:cNvPicPr>
            <a:picLocks noChangeAspect="1" noChangeArrowheads="1"/>
          </p:cNvPicPr>
          <p:nvPr/>
        </p:nvPicPr>
        <p:blipFill>
          <a:blip r:embed="rId5"/>
          <a:srcRect l="391" t="12080" r="909" b="-17654"/>
          <a:stretch>
            <a:fillRect/>
          </a:stretch>
        </p:blipFill>
        <p:spPr bwMode="auto">
          <a:xfrm>
            <a:off x="4572000" y="2352675"/>
            <a:ext cx="31003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32" name="Picture 16"/>
          <p:cNvPicPr>
            <a:picLocks noChangeAspect="1" noChangeArrowheads="1"/>
          </p:cNvPicPr>
          <p:nvPr/>
        </p:nvPicPr>
        <p:blipFill>
          <a:blip r:embed="rId6"/>
          <a:srcRect r="1662"/>
          <a:stretch>
            <a:fillRect/>
          </a:stretch>
        </p:blipFill>
        <p:spPr bwMode="auto">
          <a:xfrm>
            <a:off x="4572000" y="4505325"/>
            <a:ext cx="3100388" cy="117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33" name="Picture 17"/>
          <p:cNvPicPr>
            <a:picLocks noChangeAspect="1" noChangeArrowheads="1"/>
          </p:cNvPicPr>
          <p:nvPr/>
        </p:nvPicPr>
        <p:blipFill>
          <a:blip r:embed="rId7"/>
          <a:srcRect r="1662"/>
          <a:stretch>
            <a:fillRect/>
          </a:stretch>
        </p:blipFill>
        <p:spPr bwMode="auto">
          <a:xfrm>
            <a:off x="4572000" y="5667375"/>
            <a:ext cx="3100388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Presidents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How They Got There</a:t>
            </a:r>
          </a:p>
          <a:p>
            <a:pPr lvl="1"/>
            <a:r>
              <a:rPr lang="en-US"/>
              <a:t>Elections: The Normal Road to the White House</a:t>
            </a:r>
          </a:p>
          <a:p>
            <a:pPr lvl="2"/>
            <a:r>
              <a:rPr lang="en-US"/>
              <a:t>Once elected, the president serves a term of four years.</a:t>
            </a:r>
          </a:p>
          <a:p>
            <a:pPr lvl="2"/>
            <a:r>
              <a:rPr lang="en-US"/>
              <a:t>In 1951, the 22</a:t>
            </a:r>
            <a:r>
              <a:rPr lang="en-US" baseline="30000"/>
              <a:t>nd</a:t>
            </a:r>
            <a:r>
              <a:rPr lang="en-US"/>
              <a:t> Amendment limited the number of terms to two.</a:t>
            </a:r>
          </a:p>
          <a:p>
            <a:pPr lvl="2"/>
            <a:r>
              <a:rPr lang="en-US"/>
              <a:t>Most presidents have been elected to office.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bldLvl="3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Presidents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They Got There</a:t>
            </a:r>
          </a:p>
          <a:p>
            <a:pPr lvl="1"/>
            <a:r>
              <a:rPr lang="en-US" dirty="0"/>
              <a:t>Succession</a:t>
            </a:r>
          </a:p>
          <a:p>
            <a:pPr lvl="2"/>
            <a:r>
              <a:rPr lang="en-US" dirty="0"/>
              <a:t>The vice president succeeds if the president leaves office due to death, resignation, or removal.</a:t>
            </a:r>
          </a:p>
          <a:p>
            <a:pPr lvl="2"/>
            <a:r>
              <a:rPr lang="en-US" dirty="0"/>
              <a:t>Under the 25</a:t>
            </a:r>
            <a:r>
              <a:rPr lang="en-US" baseline="30000" dirty="0"/>
              <a:t>th</a:t>
            </a:r>
            <a:r>
              <a:rPr lang="en-US" dirty="0"/>
              <a:t> Amendment, the vice president becomes acting president if the vice president and president’s cabinet determine that the president is disabled.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bldLvl="3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Presidents</a:t>
            </a:r>
          </a:p>
        </p:txBody>
      </p:sp>
      <p:pic>
        <p:nvPicPr>
          <p:cNvPr id="37896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524000"/>
            <a:ext cx="8229600" cy="4676775"/>
          </a:xfrm>
          <a:noFill/>
          <a:ln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Presidents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How They Got There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Impeachment 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Impeachment is an accusation, requiring a majority vote in the House. 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Charges may be brought for “Treason, Bribery, or other high Crimes and Misdemeanors.”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If impeached, the president is tried by the Senate with the Chief Justice presiding.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Only two presidents have been impeached—Andrew Johnson and </a:t>
            </a:r>
            <a:r>
              <a:rPr lang="en-US" dirty="0">
                <a:hlinkClick r:id="rId3"/>
              </a:rPr>
              <a:t>Bill Clinton</a:t>
            </a:r>
            <a:r>
              <a:rPr lang="en-US" dirty="0"/>
              <a:t>—and neither was convicted.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 bldLvl="3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321</Words>
  <Application>Microsoft Macintosh PowerPoint</Application>
  <PresentationFormat>On-screen Show (4:3)</PresentationFormat>
  <Paragraphs>38</Paragraphs>
  <Slides>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Presidents  Who They Are and How They Got There</vt:lpstr>
      <vt:lpstr>The Presidents</vt:lpstr>
      <vt:lpstr>The Presidents</vt:lpstr>
      <vt:lpstr>The Presidents</vt:lpstr>
      <vt:lpstr>The Presidents</vt:lpstr>
      <vt:lpstr>The Presidents</vt:lpstr>
      <vt:lpstr>The Presidents</vt:lpstr>
      <vt:lpstr>The Presidents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Presidents  Who They Are and How They Got There</dc:title>
  <dc:creator>Katie Madison</dc:creator>
  <cp:lastModifiedBy>madisonk</cp:lastModifiedBy>
  <cp:revision>2</cp:revision>
  <dcterms:created xsi:type="dcterms:W3CDTF">2013-04-14T19:20:09Z</dcterms:created>
  <dcterms:modified xsi:type="dcterms:W3CDTF">2013-04-14T19:29:31Z</dcterms:modified>
</cp:coreProperties>
</file>